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76" autoAdjust="0"/>
  </p:normalViewPr>
  <p:slideViewPr>
    <p:cSldViewPr>
      <p:cViewPr varScale="1">
        <p:scale>
          <a:sx n="66" d="100"/>
          <a:sy n="66" d="100"/>
        </p:scale>
        <p:origin x="137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57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40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4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8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9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75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0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8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AEF5-8C4E-4586-8505-8A9E0DDD7F54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19E96-3B6D-48F5-9B0C-73777F3649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usya\Documents\РАБОТА\Оля\Роспласт\Рабочая\Растр\Джейпег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5140" cy="68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8500" y="6309320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 1998 года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387"/>
            <a:ext cx="9167688" cy="68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33265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СФЕРЫ ПРИМЕНЕНИЯ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33056"/>
            <a:ext cx="726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Комплектующие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натяжных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потолков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гарпун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заглушка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багет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6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Автомобильная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промышленность — втулки, брызговики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коврики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щетки,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тигоновая трубка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01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2387"/>
            <a:ext cx="9167686" cy="68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33265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СФЕРЫ ПРИМЕНЕНИЯ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134597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Строительство — гидрошпонки,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деформационные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швы,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накладки, кант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9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usya\Documents\РАБОТА\Оля\Роспласт\Рабочая\Растр\Джейпег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"/>
            <a:ext cx="9164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4824" y="332656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КОНТАКТНАЯ ИНФОРМАЦИЯ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6496" y="2332618"/>
            <a:ext cx="39159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Юридический</a:t>
            </a:r>
            <a:r>
              <a:rPr lang="ru-RU" sz="1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адрес: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Россия</a:t>
            </a:r>
            <a:r>
              <a:rPr lang="ru-RU" sz="1400" i="1" dirty="0">
                <a:solidFill>
                  <a:schemeClr val="bg1"/>
                </a:solidFill>
              </a:rPr>
              <a:t>, 400057 г. Волгоград ул. Промысловая-17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Почтовый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адрес: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Россия</a:t>
            </a:r>
            <a:r>
              <a:rPr lang="ru-RU" sz="1400" i="1" dirty="0">
                <a:solidFill>
                  <a:schemeClr val="bg1"/>
                </a:solidFill>
              </a:rPr>
              <a:t>, 400057 г. Волгоград ул. Промысловая-17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Тел</a:t>
            </a:r>
            <a:r>
              <a:rPr lang="ru-RU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./факс</a:t>
            </a:r>
            <a:r>
              <a:rPr lang="ru-RU" sz="1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1400" i="1" dirty="0">
                <a:solidFill>
                  <a:schemeClr val="bg1"/>
                </a:solidFill>
              </a:rPr>
              <a:t>(8442) 45-19-69, </a:t>
            </a:r>
            <a:r>
              <a:rPr lang="ru-RU" sz="1400" i="1" dirty="0" smtClean="0">
                <a:solidFill>
                  <a:schemeClr val="bg1"/>
                </a:solidFill>
              </a:rPr>
              <a:t>45-04-44</a:t>
            </a:r>
            <a:r>
              <a:rPr lang="ru-RU" sz="1400" i="1" dirty="0">
                <a:solidFill>
                  <a:schemeClr val="bg1"/>
                </a:solidFill>
              </a:rPr>
              <a:t>, </a:t>
            </a:r>
            <a:r>
              <a:rPr lang="ru-RU" sz="1400" i="1" dirty="0" smtClean="0">
                <a:solidFill>
                  <a:schemeClr val="bg1"/>
                </a:solidFill>
              </a:rPr>
              <a:t>45-05-00</a:t>
            </a:r>
          </a:p>
          <a:p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E-mail</a:t>
            </a:r>
            <a:r>
              <a:rPr lang="en-US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: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rosplast@mail.ru</a:t>
            </a:r>
            <a:endParaRPr lang="ru-RU" sz="1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6496" y="4149080"/>
            <a:ext cx="32875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ИНН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1400" i="1" dirty="0" smtClean="0">
                <a:solidFill>
                  <a:schemeClr val="bg1"/>
                </a:solidFill>
              </a:rPr>
              <a:t>3447014672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noProof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Р/Сч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1400" i="1" dirty="0" smtClean="0">
                <a:solidFill>
                  <a:schemeClr val="bg1"/>
                </a:solidFill>
              </a:rPr>
              <a:t>40702810211170100581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i="1" dirty="0" smtClean="0">
                <a:solidFill>
                  <a:schemeClr val="bg1"/>
                </a:solidFill>
              </a:rPr>
              <a:t>Волгоградское ОСБ № 8621 г. Волгоград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noProof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Кор/Сч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1400" i="1" dirty="0" smtClean="0">
                <a:solidFill>
                  <a:schemeClr val="bg1"/>
                </a:solidFill>
              </a:rPr>
              <a:t>30101810100000000647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БИК</a:t>
            </a:r>
            <a:r>
              <a:rPr lang="ru-RU" sz="1400" dirty="0" smtClean="0">
                <a:solidFill>
                  <a:schemeClr val="bg1"/>
                </a:solidFill>
              </a:rPr>
              <a:t> </a:t>
            </a:r>
            <a:r>
              <a:rPr lang="ru-RU" sz="1400" i="1" dirty="0" smtClean="0">
                <a:solidFill>
                  <a:schemeClr val="bg1"/>
                </a:solidFill>
              </a:rPr>
              <a:t>041806647</a:t>
            </a:r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88840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СХЕМА ПРОЕЗДА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Bousya\Documents\РАБОТА\Оля\Роспласт\Материалы заказчика\схема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400500"/>
            <a:ext cx="3768827" cy="28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0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44624"/>
            <a:ext cx="9200616" cy="68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8414" y="3636313"/>
            <a:ext cx="738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Компания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«РОСПЛАСТ», образованная в 1998 году.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</a:rPr>
              <a:t> является производителем и поставщиком различных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ПВХ-композиций.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412" y="332656"/>
            <a:ext cx="17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 КОМПАНИИ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0" y="-11627"/>
            <a:ext cx="9180510" cy="686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23412" y="332656"/>
            <a:ext cx="175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 КОМПАНИИ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1" y="354"/>
            <a:ext cx="9164025" cy="68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3008" y="1558533"/>
            <a:ext cx="4022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Пластикаты общего и специального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назначения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4646" y="332656"/>
            <a:ext cx="16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ПРОДУКЦИЯ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4098" name="Picture 2" descr="C:\Users\Bousya\Documents\РАБОТА\Оля\Роспласт\Рабочая\Растр\Джейпег\DSC00493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33" y="1326231"/>
            <a:ext cx="2880319" cy="273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ousya\Documents\РАБОТА\Оля\Роспласт\Рабочая\Растр\Джейпег\раскатки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04727"/>
            <a:ext cx="2902134" cy="21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7"/>
            <a:ext cx="9164024" cy="6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4646" y="332656"/>
            <a:ext cx="16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ПРОДУКЦИЯ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008" y="1558533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Пластикаты для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кабельной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промышленности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5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usya\Documents\РАБОТА\Оля\Роспласт\Рабочая\Растр\Джейпег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64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33265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СФЕРЫ ПРИМЕНЕНИЯ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008" y="155853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Оболочка, изоляция кабеля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008" y="3851756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Обувь, подошва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558533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Шланги поливочные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85175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Воздуховоды</a:t>
            </a:r>
          </a:p>
        </p:txBody>
      </p:sp>
    </p:spTree>
    <p:extLst>
      <p:ext uri="{BB962C8B-B14F-4D97-AF65-F5344CB8AC3E}">
        <p14:creationId xmlns:p14="http://schemas.microsoft.com/office/powerpoint/2010/main" val="35181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usya\Documents\РАБОТА\Оля\Роспласт\Рабочая\Растр\Джейпег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33265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СФЕРЫ ПРИМЕНЕНИЯ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008" y="1558533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Уплотнители для окон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008" y="3718773"/>
            <a:ext cx="353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Уплотнители для водопровода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канализации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718773"/>
            <a:ext cx="246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Напольные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20962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54"/>
            <a:ext cx="9164024" cy="68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33265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СФЕРЫ ПРИМЕНЕНИЯ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008" y="1558533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Шланги стиральных машин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008" y="364502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Коврики под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стиральную машину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4012" y="1558533"/>
            <a:ext cx="2334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Конве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ерные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3361" y="3851756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Мебельная кромка</a:t>
            </a:r>
          </a:p>
        </p:txBody>
      </p:sp>
    </p:spTree>
    <p:extLst>
      <p:ext uri="{BB962C8B-B14F-4D97-AF65-F5344CB8AC3E}">
        <p14:creationId xmlns:p14="http://schemas.microsoft.com/office/powerpoint/2010/main" val="2882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" y="354"/>
            <a:ext cx="9164024" cy="685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33265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СФЕРЫ ПРИМЕНЕНИЯ</a:t>
            </a:r>
            <a:endParaRPr lang="ru-RU" dirty="0">
              <a:solidFill>
                <a:schemeClr val="accent6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008" y="1475492"/>
            <a:ext cx="6577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Железнодорожный транспорт 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метрополитен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008" y="5276323"/>
            <a:ext cx="350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Прокладки подрельсовые и нашпальные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Втулки изолирующие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5262299"/>
            <a:ext cx="335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Детали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подвижного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состава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железнодорожного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транспорта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Детали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метрополитена</a:t>
            </a:r>
          </a:p>
          <a:p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5043</TotalTime>
  <Words>156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Bousya</dc:creator>
  <cp:lastModifiedBy>Глав.бух</cp:lastModifiedBy>
  <cp:revision>65</cp:revision>
  <cp:lastPrinted>2015-12-08T10:37:54Z</cp:lastPrinted>
  <dcterms:created xsi:type="dcterms:W3CDTF">2012-10-14T14:43:25Z</dcterms:created>
  <dcterms:modified xsi:type="dcterms:W3CDTF">2015-12-09T07:15:26Z</dcterms:modified>
</cp:coreProperties>
</file>